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3"/>
  </p:notes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6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2.jpe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EBF11-9B35-4C4B-8B5F-F4E22E37EA3A}" type="datetimeFigureOut">
              <a:rPr lang="en-US"/>
              <a:t>11/20/2016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81DEA-C09B-4974-8EC4-D7FA79FD7785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05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11/20/2016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Sentinel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By University of Waterloo Healthcare Innovation Team (UWHIT)</a:t>
            </a:r>
          </a:p>
        </p:txBody>
      </p:sp>
    </p:spTree>
    <p:extLst>
      <p:ext uri="{BB962C8B-B14F-4D97-AF65-F5344CB8AC3E}">
        <p14:creationId xmlns:p14="http://schemas.microsoft.com/office/powerpoint/2010/main" val="255086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7967" y="1428442"/>
            <a:ext cx="4175101" cy="1325562"/>
          </a:xfrm>
        </p:spPr>
        <p:txBody>
          <a:bodyPr/>
          <a:lstStyle/>
          <a:p>
            <a:r>
              <a:rPr lang="en-CA" dirty="0"/>
              <a:t>What We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701" y="2983637"/>
            <a:ext cx="5758249" cy="4351337"/>
          </a:xfrm>
        </p:spPr>
        <p:txBody>
          <a:bodyPr>
            <a:normAutofit/>
          </a:bodyPr>
          <a:lstStyle/>
          <a:p>
            <a:r>
              <a:rPr lang="en-CA" sz="2400" dirty="0"/>
              <a:t>Access to </a:t>
            </a:r>
            <a:r>
              <a:rPr lang="en-CA" sz="2400" dirty="0">
                <a:solidFill>
                  <a:srgbClr val="FF0000"/>
                </a:solidFill>
              </a:rPr>
              <a:t>participants</a:t>
            </a:r>
            <a:r>
              <a:rPr lang="en-CA" sz="2400" dirty="0"/>
              <a:t> for testing</a:t>
            </a:r>
          </a:p>
          <a:p>
            <a:r>
              <a:rPr lang="en-CA" sz="2400" dirty="0"/>
              <a:t>Business development &amp; </a:t>
            </a:r>
            <a:r>
              <a:rPr lang="en-CA" sz="2400" dirty="0">
                <a:solidFill>
                  <a:srgbClr val="FF0000"/>
                </a:solidFill>
              </a:rPr>
              <a:t>consultation</a:t>
            </a:r>
          </a:p>
          <a:p>
            <a:r>
              <a:rPr lang="en-CA" sz="2400" dirty="0">
                <a:solidFill>
                  <a:srgbClr val="FF0000"/>
                </a:solidFill>
              </a:rPr>
              <a:t>Funding</a:t>
            </a:r>
            <a:r>
              <a:rPr lang="en-CA" sz="2400" dirty="0"/>
              <a:t> for product development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5290316" y="838636"/>
            <a:ext cx="6858001" cy="5180732"/>
          </a:xfrm>
        </p:spPr>
      </p:pic>
    </p:spTree>
    <p:extLst>
      <p:ext uri="{BB962C8B-B14F-4D97-AF65-F5344CB8AC3E}">
        <p14:creationId xmlns:p14="http://schemas.microsoft.com/office/powerpoint/2010/main" val="3041838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0596" y="1905537"/>
            <a:ext cx="3829112" cy="1649627"/>
          </a:xfrm>
        </p:spPr>
        <p:txBody>
          <a:bodyPr/>
          <a:lstStyle/>
          <a:p>
            <a:r>
              <a:rPr lang="en-US" dirty="0"/>
              <a:t>Sentinel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8370" y="3737919"/>
            <a:ext cx="9418320" cy="1691640"/>
          </a:xfrm>
        </p:spPr>
        <p:txBody>
          <a:bodyPr/>
          <a:lstStyle/>
          <a:p>
            <a:r>
              <a:rPr lang="en-US" dirty="0"/>
              <a:t>A Walker to Remember</a:t>
            </a:r>
          </a:p>
          <a:p>
            <a:r>
              <a:rPr lang="en-US" dirty="0"/>
              <a:t>		-UWHIT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896" y="981374"/>
            <a:ext cx="6406148" cy="480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69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1137986" y="-1000125"/>
            <a:ext cx="9418638" cy="4041775"/>
          </a:xfrm>
        </p:spPr>
        <p:txBody>
          <a:bodyPr>
            <a:normAutofit/>
          </a:bodyPr>
          <a:lstStyle/>
          <a:p>
            <a:r>
              <a:rPr lang="en-CA" sz="6600" dirty="0"/>
              <a:t>Meet George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4294967295"/>
          </p:nvPr>
        </p:nvSpPr>
        <p:spPr>
          <a:xfrm>
            <a:off x="1480886" y="3173916"/>
            <a:ext cx="9418638" cy="1692275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/>
              <a:t>70 years old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/>
              <a:t>Walker user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/>
              <a:t>Minor cognitive decline</a:t>
            </a:r>
          </a:p>
        </p:txBody>
      </p:sp>
      <p:pic>
        <p:nvPicPr>
          <p:cNvPr id="3076" name="Picture 4" descr="a25708a10a81041c775cd6439822882c.jpg (236×353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088" y="244658"/>
            <a:ext cx="4709009" cy="669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34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6Falls2-articleLarge-v2.jpg (600×40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303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5994400" y="812800"/>
            <a:ext cx="5054600" cy="55372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231680" y="328164"/>
            <a:ext cx="9692640" cy="1325562"/>
          </a:xfrm>
        </p:spPr>
        <p:txBody>
          <a:bodyPr/>
          <a:lstStyle/>
          <a:p>
            <a:r>
              <a:rPr lang="en-CA" dirty="0"/>
              <a:t>The Problem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231680" y="1970602"/>
            <a:ext cx="4982244" cy="1246478"/>
          </a:xfrm>
        </p:spPr>
        <p:txBody>
          <a:bodyPr>
            <a:normAutofit/>
          </a:bodyPr>
          <a:lstStyle/>
          <a:p>
            <a:r>
              <a:rPr lang="en-CA" sz="3200" dirty="0"/>
              <a:t>There are </a:t>
            </a:r>
            <a:r>
              <a:rPr lang="en-CA" sz="3200" dirty="0">
                <a:solidFill>
                  <a:srgbClr val="FF0000"/>
                </a:solidFill>
              </a:rPr>
              <a:t>a lot more </a:t>
            </a:r>
            <a:r>
              <a:rPr lang="en-CA" sz="3200" dirty="0"/>
              <a:t>people like George</a:t>
            </a:r>
          </a:p>
        </p:txBody>
      </p:sp>
      <p:sp>
        <p:nvSpPr>
          <p:cNvPr id="10" name="Content Placeholder 7"/>
          <p:cNvSpPr txBox="1">
            <a:spLocks/>
          </p:cNvSpPr>
          <p:nvPr/>
        </p:nvSpPr>
        <p:spPr>
          <a:xfrm>
            <a:off x="6231680" y="3533956"/>
            <a:ext cx="4982244" cy="1365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dirty="0"/>
              <a:t>High healthcare cost -    </a:t>
            </a:r>
            <a:r>
              <a:rPr lang="en-CA" sz="3200" dirty="0">
                <a:solidFill>
                  <a:srgbClr val="FF0000"/>
                </a:solidFill>
              </a:rPr>
              <a:t>$ 2 billion</a:t>
            </a:r>
            <a:r>
              <a:rPr lang="en-CA" sz="3200" dirty="0"/>
              <a:t> in Canada</a:t>
            </a:r>
            <a:endParaRPr lang="en-CA" sz="3200" dirty="0">
              <a:solidFill>
                <a:srgbClr val="FF0000"/>
              </a:solidFill>
            </a:endParaRPr>
          </a:p>
        </p:txBody>
      </p:sp>
      <p:sp>
        <p:nvSpPr>
          <p:cNvPr id="11" name="Content Placeholder 7"/>
          <p:cNvSpPr txBox="1">
            <a:spLocks/>
          </p:cNvSpPr>
          <p:nvPr/>
        </p:nvSpPr>
        <p:spPr>
          <a:xfrm>
            <a:off x="6231680" y="5020257"/>
            <a:ext cx="4982244" cy="1213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dirty="0">
                <a:solidFill>
                  <a:srgbClr val="FF0000"/>
                </a:solidFill>
              </a:rPr>
              <a:t>Fast growing </a:t>
            </a:r>
            <a:r>
              <a:rPr lang="en-CA" sz="3200" dirty="0"/>
              <a:t>senior population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89995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5057" y="387543"/>
            <a:ext cx="5213069" cy="1325562"/>
          </a:xfrm>
        </p:spPr>
        <p:txBody>
          <a:bodyPr/>
          <a:lstStyle/>
          <a:p>
            <a:r>
              <a:rPr lang="en-CA" dirty="0"/>
              <a:t>Current Solutions?</a:t>
            </a:r>
          </a:p>
        </p:txBody>
      </p:sp>
      <p:pic>
        <p:nvPicPr>
          <p:cNvPr id="4104" name="Picture 8" descr="http://urbanhealth.jhu.edu/sebin/t/e/Community-Driven%20Research%20Day%20graph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478" y="1811959"/>
            <a:ext cx="6912229" cy="4522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906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05167" y="-51546"/>
            <a:ext cx="9418320" cy="4041648"/>
          </a:xfrm>
        </p:spPr>
        <p:txBody>
          <a:bodyPr>
            <a:normAutofit/>
          </a:bodyPr>
          <a:lstStyle/>
          <a:p>
            <a:r>
              <a:rPr lang="en-CA" sz="6000" dirty="0"/>
              <a:t>Meet Sentinel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05167" y="3990102"/>
            <a:ext cx="9418320" cy="1691640"/>
          </a:xfrm>
        </p:spPr>
        <p:txBody>
          <a:bodyPr>
            <a:normAutofit/>
          </a:bodyPr>
          <a:lstStyle/>
          <a:p>
            <a:r>
              <a:rPr lang="en-CA" sz="3200" dirty="0"/>
              <a:t>A walker to remember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32999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17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33136" y="627254"/>
            <a:ext cx="6863882" cy="55976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015467" y="582145"/>
            <a:ext cx="6858001" cy="569371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63810" y="5977320"/>
            <a:ext cx="4983132" cy="596475"/>
          </a:xfrm>
          <a:solidFill>
            <a:srgbClr val="FFFFFF">
              <a:alpha val="85098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↑ </a:t>
            </a:r>
            <a:r>
              <a:rPr lang="en-CA" sz="3200" dirty="0"/>
              <a:t>Walking aid attachable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8630" y="218281"/>
            <a:ext cx="4046366" cy="560195"/>
          </a:xfrm>
          <a:solidFill>
            <a:srgbClr val="FFFFFF">
              <a:alpha val="89804"/>
            </a:srgbClr>
          </a:solidFill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CA" sz="3200" dirty="0"/>
              <a:t>↓ </a:t>
            </a:r>
            <a:r>
              <a:rPr lang="en-CA" sz="3200" dirty="0"/>
              <a:t>Wearable bracelet</a:t>
            </a:r>
          </a:p>
        </p:txBody>
      </p:sp>
    </p:spTree>
    <p:extLst>
      <p:ext uri="{BB962C8B-B14F-4D97-AF65-F5344CB8AC3E}">
        <p14:creationId xmlns:p14="http://schemas.microsoft.com/office/powerpoint/2010/main" val="279111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9656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IMG_366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3523" y="12357"/>
            <a:ext cx="52021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75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49680" y="74482"/>
            <a:ext cx="9692640" cy="1325562"/>
          </a:xfrm>
        </p:spPr>
        <p:txBody>
          <a:bodyPr/>
          <a:lstStyle/>
          <a:p>
            <a:r>
              <a:rPr lang="en-CA" dirty="0"/>
              <a:t>Business Practicality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6148" name="Picture 4" descr="https://www.legalraasta.com/wp-content/uploads/2015/10/partnership-legalraas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1322"/>
            <a:ext cx="12192000" cy="5495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2" descr="partnership-legalraasta.png (1678×800)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2235132" y="2905524"/>
            <a:ext cx="7721736" cy="2605589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346341" y="3114363"/>
            <a:ext cx="7793407" cy="2757315"/>
          </a:xfrm>
        </p:spPr>
        <p:txBody>
          <a:bodyPr>
            <a:noAutofit/>
          </a:bodyPr>
          <a:lstStyle/>
          <a:p>
            <a:r>
              <a:rPr lang="en-CA" sz="2800" b="1" dirty="0"/>
              <a:t>$ 30 - 50 per unit</a:t>
            </a:r>
          </a:p>
          <a:p>
            <a:r>
              <a:rPr lang="en-CA" sz="2800" b="1" dirty="0"/>
              <a:t>Companies for sales channels</a:t>
            </a:r>
          </a:p>
          <a:p>
            <a:pPr lvl="1"/>
            <a:r>
              <a:rPr lang="en-CA" sz="2600" b="1" dirty="0"/>
              <a:t>Shoppers Home Health Care</a:t>
            </a:r>
          </a:p>
          <a:p>
            <a:r>
              <a:rPr lang="en-CA" sz="2800" b="1" dirty="0"/>
              <a:t>Insurance companies for cost for users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10139748" y="-86497"/>
            <a:ext cx="2464144" cy="17778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178579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TC103457515[[fn=View]]</Template>
  <TotalTime>139</TotalTime>
  <Words>104</Words>
  <Application>Microsoft Office PowerPoint</Application>
  <PresentationFormat>Widescreen</PresentationFormat>
  <Paragraphs>28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Schoolbook</vt:lpstr>
      <vt:lpstr>Wingdings 2</vt:lpstr>
      <vt:lpstr>View</vt:lpstr>
      <vt:lpstr>Sentinel</vt:lpstr>
      <vt:lpstr>Meet George</vt:lpstr>
      <vt:lpstr>The Problem</vt:lpstr>
      <vt:lpstr>Current Solutions?</vt:lpstr>
      <vt:lpstr>Meet Sentinel</vt:lpstr>
      <vt:lpstr>PowerPoint Presentation</vt:lpstr>
      <vt:lpstr>Demo</vt:lpstr>
      <vt:lpstr>PowerPoint Presentation</vt:lpstr>
      <vt:lpstr>Business Practicality</vt:lpstr>
      <vt:lpstr>What We Need</vt:lpstr>
      <vt:lpstr>Sentinel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Tina W</cp:lastModifiedBy>
  <cp:revision>16</cp:revision>
  <dcterms:created xsi:type="dcterms:W3CDTF">2014-09-12T02:13:28Z</dcterms:created>
  <dcterms:modified xsi:type="dcterms:W3CDTF">2016-11-20T20:23:20Z</dcterms:modified>
</cp:coreProperties>
</file>

<file path=docProps/thumbnail.jpeg>
</file>